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78" r:id="rId2"/>
    <p:sldId id="272" r:id="rId3"/>
    <p:sldId id="271" r:id="rId4"/>
    <p:sldId id="257" r:id="rId5"/>
    <p:sldId id="267" r:id="rId6"/>
    <p:sldId id="268" r:id="rId7"/>
    <p:sldId id="270" r:id="rId8"/>
    <p:sldId id="258" r:id="rId9"/>
    <p:sldId id="259" r:id="rId10"/>
    <p:sldId id="273" r:id="rId11"/>
    <p:sldId id="261" r:id="rId12"/>
    <p:sldId id="275" r:id="rId13"/>
    <p:sldId id="265" r:id="rId14"/>
    <p:sldId id="276" r:id="rId15"/>
    <p:sldId id="27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37" autoAdjust="0"/>
  </p:normalViewPr>
  <p:slideViewPr>
    <p:cSldViewPr>
      <p:cViewPr varScale="1">
        <p:scale>
          <a:sx n="65" d="100"/>
          <a:sy n="65" d="100"/>
        </p:scale>
        <p:origin x="-12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92B42-6CA7-4F84-8DCC-49BFFD1729A7}" type="datetimeFigureOut">
              <a:rPr lang="en-US" smtClean="0"/>
              <a:pPr/>
              <a:t>2008-09-17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FC3C8-7130-4A6B-A605-FA2B7E531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3194worked_on_copy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62200" y="334963"/>
            <a:ext cx="4343400" cy="6523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IONOSONDE</a:t>
            </a:r>
            <a:endParaRPr lang="en-US" dirty="0"/>
          </a:p>
        </p:txBody>
      </p:sp>
      <p:pic>
        <p:nvPicPr>
          <p:cNvPr id="4" name="Content Placeholder 3" descr="is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447800"/>
            <a:ext cx="6961654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Induction Magnetometer </a:t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dirty="0" err="1" smtClean="0"/>
              <a:t>Riometer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magi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6000"/>
            <a:ext cx="2255520" cy="3870960"/>
          </a:xfrm>
          <a:prstGeom prst="rect">
            <a:avLst/>
          </a:prstGeom>
        </p:spPr>
      </p:pic>
      <p:pic>
        <p:nvPicPr>
          <p:cNvPr id="6" name="Picture 5" descr="ri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2286000"/>
            <a:ext cx="5715000" cy="3910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DIGISONDE</a:t>
            </a:r>
            <a:endParaRPr lang="en-US" dirty="0"/>
          </a:p>
        </p:txBody>
      </p:sp>
      <p:pic>
        <p:nvPicPr>
          <p:cNvPr id="4" name="Content Placeholder 3" descr="dsonde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635448"/>
            <a:ext cx="4040188" cy="3030141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MODULAR UHF IONOSPHERIC RADAR</a:t>
            </a:r>
            <a:endParaRPr lang="en-US" dirty="0"/>
          </a:p>
        </p:txBody>
      </p:sp>
      <p:pic>
        <p:nvPicPr>
          <p:cNvPr id="9" name="Content Placeholder 8" descr="muir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933489"/>
            <a:ext cx="4041775" cy="24340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military says HAARP system could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Provide a way to wipe out the communications over an extremely large area, while keeping the military’s own communications systems working</a:t>
            </a:r>
          </a:p>
          <a:p>
            <a:r>
              <a:rPr lang="en-US" sz="2800" dirty="0" smtClean="0"/>
              <a:t>Be a physical tool for geophysical probing to find oil, gas and mineral deposits over a large area</a:t>
            </a:r>
          </a:p>
          <a:p>
            <a:r>
              <a:rPr lang="en-US" sz="2800" dirty="0" smtClean="0"/>
              <a:t>Be used to detect incoming low-level planes and cruise missiles, making other technologies obsolete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are not sure…………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they engineering EARTHQUAKES ?</a:t>
            </a:r>
          </a:p>
          <a:p>
            <a:r>
              <a:rPr lang="en-US" dirty="0" smtClean="0"/>
              <a:t>Effect of ELF waves on human brain.</a:t>
            </a:r>
          </a:p>
          <a:p>
            <a:r>
              <a:rPr lang="en-US" dirty="0" smtClean="0"/>
              <a:t>FEVERISH earth !</a:t>
            </a:r>
          </a:p>
          <a:p>
            <a:r>
              <a:rPr lang="en-US" dirty="0" smtClean="0"/>
              <a:t>Could they SHORT-CIRCUIT the EARTH 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57200" y="457200"/>
            <a:ext cx="7772400" cy="1470025"/>
          </a:xfrm>
        </p:spPr>
        <p:txBody>
          <a:bodyPr/>
          <a:lstStyle/>
          <a:p>
            <a:r>
              <a:rPr lang="en-US" dirty="0" smtClean="0"/>
              <a:t>Presented by 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2362200"/>
            <a:ext cx="7086600" cy="2438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400" dirty="0" smtClean="0"/>
              <a:t>Y6EC268</a:t>
            </a:r>
          </a:p>
          <a:p>
            <a:pPr>
              <a:lnSpc>
                <a:spcPct val="150000"/>
              </a:lnSpc>
            </a:pPr>
            <a:r>
              <a:rPr lang="en-US" sz="4400" dirty="0" smtClean="0"/>
              <a:t>Y6EC286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20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2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400"/>
                            </p:stCondLst>
                            <p:childTnLst>
                              <p:par>
                                <p:cTn id="3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p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Aurora</a:t>
            </a:r>
            <a:endParaRPr lang="en-US" dirty="0"/>
          </a:p>
        </p:txBody>
      </p:sp>
      <p:pic>
        <p:nvPicPr>
          <p:cNvPr id="4" name="Content Placeholder 3" descr="alaska-aurora-boreali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493520"/>
            <a:ext cx="6934200" cy="5364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big boys with their new toys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3657600"/>
          </a:xfrm>
        </p:spPr>
        <p:txBody>
          <a:bodyPr>
            <a:normAutofit/>
          </a:bodyPr>
          <a:lstStyle/>
          <a:p>
            <a:r>
              <a:rPr lang="en-US" dirty="0" smtClean="0"/>
              <a:t>Italian rain enhancement project</a:t>
            </a:r>
          </a:p>
          <a:p>
            <a:r>
              <a:rPr lang="en-US" dirty="0" smtClean="0"/>
              <a:t>Hail suppression program in Leon(Spain)</a:t>
            </a:r>
          </a:p>
          <a:p>
            <a:r>
              <a:rPr lang="en-US" dirty="0" smtClean="0"/>
              <a:t>Mendoza hail suppression program</a:t>
            </a:r>
          </a:p>
          <a:p>
            <a:r>
              <a:rPr lang="en-US" dirty="0" smtClean="0"/>
              <a:t>Snowy precipitation enhancement research program (AUS)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Between the Earth and the stars</a:t>
            </a:r>
            <a:endParaRPr lang="en-US" dirty="0"/>
          </a:p>
        </p:txBody>
      </p:sp>
      <p:pic>
        <p:nvPicPr>
          <p:cNvPr id="4" name="Content Placeholder 3" descr="iono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421893"/>
            <a:ext cx="6248400" cy="54361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of radio waves</a:t>
            </a:r>
            <a:endParaRPr lang="en-US" dirty="0"/>
          </a:p>
        </p:txBody>
      </p:sp>
      <p:pic>
        <p:nvPicPr>
          <p:cNvPr id="4" name="Content Placeholder 3" descr="iono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531778"/>
            <a:ext cx="7949585" cy="5326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HAARP utilizes ionosphere?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HAARP is going to give the ionosphere a big kick and see what happens</a:t>
            </a:r>
            <a:endParaRPr lang="en-US" dirty="0"/>
          </a:p>
        </p:txBody>
      </p:sp>
      <p:pic>
        <p:nvPicPr>
          <p:cNvPr id="4" name="Content Placeholder 3" descr="io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0" y="2332037"/>
            <a:ext cx="615904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905000"/>
            <a:ext cx="4038600" cy="437515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HAARP antenna design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2173</TotalTime>
  <Words>166</Words>
  <Application>Microsoft Office PowerPoint</Application>
  <PresentationFormat>On-screen Show (4:3)</PresentationFormat>
  <Paragraphs>28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Aurora</vt:lpstr>
      <vt:lpstr>The big boys with their new toys</vt:lpstr>
      <vt:lpstr>Between the Earth and the stars</vt:lpstr>
      <vt:lpstr>Transmission of radio waves</vt:lpstr>
      <vt:lpstr>How does HAARP utilizes ionosphere?</vt:lpstr>
      <vt:lpstr>HAARP is going to give the ionosphere a big kick and see what happens</vt:lpstr>
      <vt:lpstr>HAARP antenna design</vt:lpstr>
      <vt:lpstr>IONOSONDE</vt:lpstr>
      <vt:lpstr>Induction Magnetometer  and Riometer</vt:lpstr>
      <vt:lpstr>Slide 12</vt:lpstr>
      <vt:lpstr>The military says HAARP system could :</vt:lpstr>
      <vt:lpstr>We are not sure…………</vt:lpstr>
      <vt:lpstr>Presented by 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klce</dc:creator>
  <cp:lastModifiedBy>klce</cp:lastModifiedBy>
  <cp:revision>67</cp:revision>
  <dcterms:created xsi:type="dcterms:W3CDTF">2008-08-15T07:35:28Z</dcterms:created>
  <dcterms:modified xsi:type="dcterms:W3CDTF">2008-09-17T17:23:25Z</dcterms:modified>
</cp:coreProperties>
</file>